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4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455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1708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0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79173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8677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210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47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508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846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174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470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866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576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249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569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551CB-D99A-4B77-9C7F-0F7C445F17FE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D06234-5721-4A51-BA39-3C09FD1477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8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5E5F3-AADD-F35A-E4DE-34F278B8A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650630"/>
            <a:ext cx="7541917" cy="1279769"/>
          </a:xfrm>
        </p:spPr>
        <p:txBody>
          <a:bodyPr/>
          <a:lstStyle/>
          <a:p>
            <a:r>
              <a:rPr lang="en-GB" dirty="0"/>
              <a:t>Shopping Cart Website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A49D24-567F-B99C-03DC-40A2D2AFD6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798" y="1486876"/>
            <a:ext cx="7974531" cy="420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669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1AFFFE-3077-35A4-C956-FF02A237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SHOP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2D1698C-78F9-D6B2-BC2A-6FC92205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xmlns="" val="36794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469937-7BC2-D545-FAAC-ED2C2CBD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310BE6C-D474-4CE7-3F5B-CEAA237BE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xmlns="" val="154768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FAC0EB-5062-850D-C1E4-7D38744E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34A9576-C769-9D3D-3478-EFD40421B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xmlns="" val="91782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6D8A64-6282-E972-EC5E-E13C6E26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C30F113-6021-97E7-4778-7E7B14D1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xmlns="" val="75869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134A57-BC28-7007-8D8D-F5293769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7A48706-F729-9197-87CF-E040FA9A5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0232" y="2112461"/>
            <a:ext cx="7608037" cy="3881437"/>
          </a:xfrm>
        </p:spPr>
      </p:pic>
    </p:spTree>
    <p:extLst>
      <p:ext uri="{BB962C8B-B14F-4D97-AF65-F5344CB8AC3E}">
        <p14:creationId xmlns:p14="http://schemas.microsoft.com/office/powerpoint/2010/main" xmlns="" val="376433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1DA5-87DB-EE42-8A6F-58953E3D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7AAAFD-FAEE-26C0-9AE7-B536FBDB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smtClean="0">
                <a:solidFill>
                  <a:srgbClr val="00B0F0"/>
                </a:solidFill>
              </a:rPr>
              <a:t>https://github.com/gautamchitrans/miniproject-2.git</a:t>
            </a:r>
            <a:endParaRPr 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363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14409-984C-BAC7-C359-1E0B914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018" y="2855495"/>
            <a:ext cx="6092435" cy="1909010"/>
          </a:xfrm>
        </p:spPr>
        <p:txBody>
          <a:bodyPr>
            <a:normAutofit/>
          </a:bodyPr>
          <a:lstStyle/>
          <a:p>
            <a:r>
              <a:rPr lang="en-GB" sz="8000" dirty="0"/>
              <a:t>Thank you!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378700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00895-749D-A577-BAA8-DF59EFA4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937"/>
          </a:xfrm>
        </p:spPr>
        <p:txBody>
          <a:bodyPr>
            <a:noAutofit/>
          </a:bodyPr>
          <a:lstStyle/>
          <a:p>
            <a:r>
              <a:rPr lang="en-GB" sz="4400" dirty="0"/>
              <a:t>S</a:t>
            </a:r>
            <a:r>
              <a:rPr lang="en-US" sz="4400" dirty="0" err="1"/>
              <a:t>ubmitted</a:t>
            </a:r>
            <a:r>
              <a:rPr lang="en-US" sz="4400" dirty="0"/>
              <a:t> by-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D51DCF-981C-5345-321E-0C134A0B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7959"/>
            <a:ext cx="8596668" cy="1331494"/>
          </a:xfrm>
        </p:spPr>
        <p:txBody>
          <a:bodyPr>
            <a:normAutofit/>
          </a:bodyPr>
          <a:lstStyle/>
          <a:p>
            <a:r>
              <a:rPr lang="en-US" sz="2400" dirty="0"/>
              <a:t>Mohammad Sohaib Khan (201500401)</a:t>
            </a:r>
          </a:p>
          <a:p>
            <a:r>
              <a:rPr lang="en-US" sz="2400" dirty="0"/>
              <a:t>Gautam </a:t>
            </a:r>
            <a:r>
              <a:rPr lang="en-US" sz="2400" dirty="0" err="1"/>
              <a:t>Chitransh</a:t>
            </a:r>
            <a:r>
              <a:rPr lang="en-US" sz="2400" dirty="0"/>
              <a:t> (201500254)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BC2B48-1451-EAFC-D7E2-42B0300F7204}"/>
              </a:ext>
            </a:extLst>
          </p:cNvPr>
          <p:cNvSpPr txBox="1">
            <a:spLocks/>
          </p:cNvSpPr>
          <p:nvPr/>
        </p:nvSpPr>
        <p:spPr>
          <a:xfrm>
            <a:off x="677334" y="2691062"/>
            <a:ext cx="8017487" cy="737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/>
              <a:t>S</a:t>
            </a:r>
            <a:r>
              <a:rPr lang="en-US" sz="4000" dirty="0" err="1"/>
              <a:t>ubmitted</a:t>
            </a:r>
            <a:r>
              <a:rPr lang="en-US" sz="4000" dirty="0"/>
              <a:t> to-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C120F12-E480-5982-6C60-6219FB1644BC}"/>
              </a:ext>
            </a:extLst>
          </p:cNvPr>
          <p:cNvSpPr txBox="1">
            <a:spLocks/>
          </p:cNvSpPr>
          <p:nvPr/>
        </p:nvSpPr>
        <p:spPr>
          <a:xfrm>
            <a:off x="677334" y="3713748"/>
            <a:ext cx="8596668" cy="133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Mr. Manoj Varshney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5319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BF8CBB-F18E-98C5-4D53-A2D9B268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CONTENTS:-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B95E52-2CEC-85BB-E30B-7EF17DA6C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453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❖ INTRODUCTION </a:t>
            </a:r>
          </a:p>
          <a:p>
            <a:pPr marL="0" indent="0">
              <a:buNone/>
            </a:pPr>
            <a:r>
              <a:rPr lang="en-GB" sz="3200" b="1" dirty="0"/>
              <a:t>❖OBJECTIVE </a:t>
            </a:r>
          </a:p>
          <a:p>
            <a:pPr marL="0" indent="0">
              <a:buNone/>
            </a:pPr>
            <a:r>
              <a:rPr lang="en-GB" sz="3200" b="1" dirty="0"/>
              <a:t>❖TECHNOLOGIES USED</a:t>
            </a:r>
          </a:p>
          <a:p>
            <a:pPr marL="0" indent="0">
              <a:buNone/>
            </a:pPr>
            <a:r>
              <a:rPr lang="en-GB" sz="3200" b="1" dirty="0"/>
              <a:t>❖FRONT END AND BACK END </a:t>
            </a:r>
          </a:p>
          <a:p>
            <a:pPr marL="0" indent="0">
              <a:buNone/>
            </a:pPr>
            <a:r>
              <a:rPr lang="en-GB" sz="3200" b="1" dirty="0"/>
              <a:t>❖ SCREENSHOTS </a:t>
            </a:r>
          </a:p>
          <a:p>
            <a:pPr marL="0" indent="0">
              <a:buNone/>
            </a:pPr>
            <a:r>
              <a:rPr lang="en-GB" sz="3200" b="1" dirty="0"/>
              <a:t>❖ CONCLUSION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67972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A71A9-6864-EA58-4A27-06012DAF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64CE53-CB57-AA30-4407-AD21BAAB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337"/>
            <a:ext cx="8996055" cy="4780547"/>
          </a:xfrm>
        </p:spPr>
        <p:txBody>
          <a:bodyPr>
            <a:normAutofit/>
          </a:bodyPr>
          <a:lstStyle/>
          <a:p>
            <a:r>
              <a:rPr lang="en-GB" sz="2000" b="1" i="0" dirty="0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With the evolution of technology and the wave of digitalization, more and more businesses are adapting to tech evolutions. You will find the digital payment options with the grocery sellers &amp; street-side vendors as well. The ultimate purpose behind this evolution is to make shopping a hassle-free experience for everyone.</a:t>
            </a:r>
          </a:p>
          <a:p>
            <a:r>
              <a:rPr lang="en-GB" sz="2000" b="1" i="0" dirty="0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If you are also non-techies who want to take their business online, </a:t>
            </a:r>
            <a:r>
              <a:rPr lang="en-GB" sz="2000" b="1" i="0" dirty="0" err="1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Builderfly</a:t>
            </a:r>
            <a:r>
              <a:rPr lang="en-GB" sz="2000" b="1" i="0" dirty="0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 can be your </a:t>
            </a:r>
            <a:r>
              <a:rPr lang="en-GB" sz="2000" b="1" i="0" dirty="0" err="1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savior</a:t>
            </a:r>
            <a:r>
              <a:rPr lang="en-GB" sz="2000" b="1" i="0" dirty="0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. </a:t>
            </a:r>
            <a:r>
              <a:rPr lang="en-GB" sz="2000" b="1" i="0" dirty="0" err="1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Builderfly</a:t>
            </a:r>
            <a:r>
              <a:rPr lang="en-GB" sz="2000" b="1" i="0" dirty="0">
                <a:solidFill>
                  <a:srgbClr val="343434"/>
                </a:solidFill>
                <a:effectLst/>
                <a:latin typeface="Poppins" panose="00000500000000000000" pitchFamily="2" charset="0"/>
              </a:rPr>
              <a:t> is an ecommerce platform exclusively designed for individuals &amp; businesses to start selling online, market &amp; grow their business without any technicalities. So take your business to the World at your own pace.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166905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3957C-8FA3-7F43-7409-F519FB13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Of Ecommerce Website-: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ED22E3-B019-FE2C-2895-593FE495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Business-to-Consumer (B2C)</a:t>
            </a:r>
          </a:p>
          <a:p>
            <a:r>
              <a:rPr lang="en-US" sz="3200" b="1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Business-to-Business (B2B)</a:t>
            </a:r>
          </a:p>
          <a:p>
            <a:r>
              <a:rPr lang="en-US" sz="3200" b="1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Consumer-to-Business (C2B)</a:t>
            </a:r>
          </a:p>
          <a:p>
            <a:r>
              <a:rPr lang="en-US" sz="3200" b="1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Consumer-to-Consumer (C2C)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256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C82212-85EC-1C0D-7F1A-D1EE5BD1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	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DFBE66-162D-E116-843E-896AC8B7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6505"/>
            <a:ext cx="8596668" cy="4324857"/>
          </a:xfrm>
        </p:spPr>
        <p:txBody>
          <a:bodyPr>
            <a:normAutofit/>
          </a:bodyPr>
          <a:lstStyle/>
          <a:p>
            <a:r>
              <a:rPr lang="en-GB" sz="4000" b="1" dirty="0"/>
              <a:t>In our day to life it is difficult to get time for going outside for </a:t>
            </a:r>
            <a:r>
              <a:rPr lang="en-GB" sz="4000" b="1" dirty="0" err="1"/>
              <a:t>shoping</a:t>
            </a:r>
            <a:r>
              <a:rPr lang="en-GB" sz="4000" b="1" dirty="0"/>
              <a:t>.</a:t>
            </a:r>
          </a:p>
          <a:p>
            <a:r>
              <a:rPr lang="en-GB" sz="4000" b="1" dirty="0"/>
              <a:t>We provide 24/7 service of online </a:t>
            </a:r>
            <a:r>
              <a:rPr lang="en-GB" sz="4000" b="1" dirty="0" err="1"/>
              <a:t>Shoping</a:t>
            </a:r>
            <a:r>
              <a:rPr lang="en-GB" sz="4000" b="1" dirty="0"/>
              <a:t>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7941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202B3-8582-7901-76BC-C03C23A5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TECHNOLOGIES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DE8E9F-F7AE-E617-E69F-A66263086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HTML</a:t>
            </a:r>
          </a:p>
          <a:p>
            <a:r>
              <a:rPr lang="en-GB" sz="4000" b="1" dirty="0"/>
              <a:t>CSS</a:t>
            </a:r>
          </a:p>
          <a:p>
            <a:r>
              <a:rPr lang="en-GB" sz="4000" b="1" dirty="0"/>
              <a:t>JAVASCRIPT</a:t>
            </a:r>
          </a:p>
          <a:p>
            <a:r>
              <a:rPr lang="en-GB" sz="4000" b="1" dirty="0"/>
              <a:t>PHP</a:t>
            </a:r>
          </a:p>
          <a:p>
            <a:r>
              <a:rPr lang="en-GB" sz="4000" b="1" dirty="0"/>
              <a:t>MYSQL DATABASE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406393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4CC6F-A186-1A82-591C-F7F9C1D7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D8BF837-1C76-F0BB-58F3-D6298AF35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1497073"/>
            <a:ext cx="8867719" cy="4760119"/>
          </a:xfrm>
        </p:spPr>
      </p:pic>
    </p:spTree>
    <p:extLst>
      <p:ext uri="{BB962C8B-B14F-4D97-AF65-F5344CB8AC3E}">
        <p14:creationId xmlns:p14="http://schemas.microsoft.com/office/powerpoint/2010/main" xmlns="" val="267439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A53FC7-FC95-DBB5-FDB2-4328C810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342287D-6256-25DD-052F-B7374E173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0"/>
            <a:ext cx="9687579" cy="31883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5C51E4-A641-C12F-38FF-FD2620EEF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334" y="3511884"/>
            <a:ext cx="7587916" cy="32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86472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855</TotalTime>
  <Words>228</Words>
  <Application>Microsoft Office PowerPoint</Application>
  <PresentationFormat>Custom</PresentationFormat>
  <Paragraphs>39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Facet</vt:lpstr>
      <vt:lpstr>Shopping Cart Website</vt:lpstr>
      <vt:lpstr>Submitted by-</vt:lpstr>
      <vt:lpstr>CONTENTS:-</vt:lpstr>
      <vt:lpstr>INTRODUCTION-</vt:lpstr>
      <vt:lpstr>Type Of Ecommerce Website-:</vt:lpstr>
      <vt:lpstr>     OBJECTIVE</vt:lpstr>
      <vt:lpstr>TECHNOLOGIES USED</vt:lpstr>
      <vt:lpstr>HOME PAGE</vt:lpstr>
      <vt:lpstr>Slide 9</vt:lpstr>
      <vt:lpstr>SHOP PAGE</vt:lpstr>
      <vt:lpstr>About page</vt:lpstr>
      <vt:lpstr>Contact page</vt:lpstr>
      <vt:lpstr>Cart page</vt:lpstr>
      <vt:lpstr>Login Page</vt:lpstr>
      <vt:lpstr>Github link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</dc:title>
  <dc:creator>Nalinikanta behera</dc:creator>
  <cp:lastModifiedBy>Lenovo</cp:lastModifiedBy>
  <cp:revision>13</cp:revision>
  <dcterms:created xsi:type="dcterms:W3CDTF">2022-11-27T15:49:39Z</dcterms:created>
  <dcterms:modified xsi:type="dcterms:W3CDTF">2023-05-13T06:00:17Z</dcterms:modified>
</cp:coreProperties>
</file>